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6D43D65-A771-41F9-82A0-8926AA3163F6}" v="10" dt="2024-11-01T04:41:18.373"/>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81" d="100"/>
          <a:sy n="81" d="100"/>
        </p:scale>
        <p:origin x="1412" y="6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PUTU ANGGA KURNIAWAN" userId="35668414-ae25-4b9f-963f-1761a6317843" providerId="ADAL" clId="{66D43D65-A771-41F9-82A0-8926AA3163F6}"/>
    <pc:docChg chg="undo custSel modSld">
      <pc:chgData name="PUTU ANGGA KURNIAWAN" userId="35668414-ae25-4b9f-963f-1761a6317843" providerId="ADAL" clId="{66D43D65-A771-41F9-82A0-8926AA3163F6}" dt="2024-11-01T04:41:18.373" v="107" actId="1076"/>
      <pc:docMkLst>
        <pc:docMk/>
      </pc:docMkLst>
      <pc:sldChg chg="modSp mod">
        <pc:chgData name="PUTU ANGGA KURNIAWAN" userId="35668414-ae25-4b9f-963f-1761a6317843" providerId="ADAL" clId="{66D43D65-A771-41F9-82A0-8926AA3163F6}" dt="2024-11-01T04:37:33.172" v="89" actId="20577"/>
        <pc:sldMkLst>
          <pc:docMk/>
          <pc:sldMk cId="2987552906" sldId="264"/>
        </pc:sldMkLst>
        <pc:spChg chg="mod">
          <ac:chgData name="PUTU ANGGA KURNIAWAN" userId="35668414-ae25-4b9f-963f-1761a6317843" providerId="ADAL" clId="{66D43D65-A771-41F9-82A0-8926AA3163F6}" dt="2024-11-01T04:37:33.172" v="89" actId="20577"/>
          <ac:spMkLst>
            <pc:docMk/>
            <pc:sldMk cId="2987552906" sldId="264"/>
            <ac:spMk id="5" creationId="{1B07C49E-AFFC-EC46-8930-E4D428F5F943}"/>
          </ac:spMkLst>
        </pc:spChg>
      </pc:sldChg>
      <pc:sldChg chg="modSp mod">
        <pc:chgData name="PUTU ANGGA KURNIAWAN" userId="35668414-ae25-4b9f-963f-1761a6317843" providerId="ADAL" clId="{66D43D65-A771-41F9-82A0-8926AA3163F6}" dt="2024-11-01T04:38:21.961" v="94" actId="20577"/>
        <pc:sldMkLst>
          <pc:docMk/>
          <pc:sldMk cId="1578726356" sldId="265"/>
        </pc:sldMkLst>
        <pc:spChg chg="mod">
          <ac:chgData name="PUTU ANGGA KURNIAWAN" userId="35668414-ae25-4b9f-963f-1761a6317843" providerId="ADAL" clId="{66D43D65-A771-41F9-82A0-8926AA3163F6}" dt="2024-11-01T04:38:21.961" v="94" actId="20577"/>
          <ac:spMkLst>
            <pc:docMk/>
            <pc:sldMk cId="1578726356" sldId="265"/>
            <ac:spMk id="5" creationId="{1B07C49E-AFFC-EC46-8930-E4D428F5F943}"/>
          </ac:spMkLst>
        </pc:spChg>
      </pc:sldChg>
      <pc:sldChg chg="modSp mod">
        <pc:chgData name="PUTU ANGGA KURNIAWAN" userId="35668414-ae25-4b9f-963f-1761a6317843" providerId="ADAL" clId="{66D43D65-A771-41F9-82A0-8926AA3163F6}" dt="2024-11-01T04:37:54.140" v="92" actId="20577"/>
        <pc:sldMkLst>
          <pc:docMk/>
          <pc:sldMk cId="779971636" sldId="266"/>
        </pc:sldMkLst>
        <pc:spChg chg="mod">
          <ac:chgData name="PUTU ANGGA KURNIAWAN" userId="35668414-ae25-4b9f-963f-1761a6317843" providerId="ADAL" clId="{66D43D65-A771-41F9-82A0-8926AA3163F6}" dt="2024-11-01T04:37:54.140" v="92" actId="20577"/>
          <ac:spMkLst>
            <pc:docMk/>
            <pc:sldMk cId="779971636" sldId="266"/>
            <ac:spMk id="6" creationId="{A7F21014-C317-418E-8F64-D22C9E0DACF2}"/>
          </ac:spMkLst>
        </pc:spChg>
      </pc:sldChg>
      <pc:sldChg chg="addSp delSp modSp mod">
        <pc:chgData name="PUTU ANGGA KURNIAWAN" userId="35668414-ae25-4b9f-963f-1761a6317843" providerId="ADAL" clId="{66D43D65-A771-41F9-82A0-8926AA3163F6}" dt="2024-11-01T04:40:23.158" v="103" actId="1076"/>
        <pc:sldMkLst>
          <pc:docMk/>
          <pc:sldMk cId="2459446073" sldId="289"/>
        </pc:sldMkLst>
        <pc:picChg chg="del">
          <ac:chgData name="PUTU ANGGA KURNIAWAN" userId="35668414-ae25-4b9f-963f-1761a6317843" providerId="ADAL" clId="{66D43D65-A771-41F9-82A0-8926AA3163F6}" dt="2024-11-01T04:40:18.491" v="101" actId="478"/>
          <ac:picMkLst>
            <pc:docMk/>
            <pc:sldMk cId="2459446073" sldId="289"/>
            <ac:picMk id="3" creationId="{4125DC3F-06C6-4F66-ADB5-43E9E2294DD9}"/>
          </ac:picMkLst>
        </pc:picChg>
        <pc:picChg chg="add mod">
          <ac:chgData name="PUTU ANGGA KURNIAWAN" userId="35668414-ae25-4b9f-963f-1761a6317843" providerId="ADAL" clId="{66D43D65-A771-41F9-82A0-8926AA3163F6}" dt="2024-11-01T04:40:23.158" v="103" actId="1076"/>
          <ac:picMkLst>
            <pc:docMk/>
            <pc:sldMk cId="2459446073" sldId="289"/>
            <ac:picMk id="6" creationId="{0C92154A-8E98-980C-D21E-1DBB1C9FC862}"/>
          </ac:picMkLst>
        </pc:picChg>
      </pc:sldChg>
      <pc:sldChg chg="modSp mod">
        <pc:chgData name="PUTU ANGGA KURNIAWAN" userId="35668414-ae25-4b9f-963f-1761a6317843" providerId="ADAL" clId="{66D43D65-A771-41F9-82A0-8926AA3163F6}" dt="2024-11-01T04:39:11.623" v="100" actId="20577"/>
        <pc:sldMkLst>
          <pc:docMk/>
          <pc:sldMk cId="1813711241" sldId="293"/>
        </pc:sldMkLst>
        <pc:spChg chg="mod">
          <ac:chgData name="PUTU ANGGA KURNIAWAN" userId="35668414-ae25-4b9f-963f-1761a6317843" providerId="ADAL" clId="{66D43D65-A771-41F9-82A0-8926AA3163F6}" dt="2024-11-01T04:39:11.623" v="100" actId="20577"/>
          <ac:spMkLst>
            <pc:docMk/>
            <pc:sldMk cId="1813711241" sldId="293"/>
            <ac:spMk id="5" creationId="{1B07C49E-AFFC-EC46-8930-E4D428F5F943}"/>
          </ac:spMkLst>
        </pc:spChg>
      </pc:sldChg>
      <pc:sldChg chg="modSp mod">
        <pc:chgData name="PUTU ANGGA KURNIAWAN" userId="35668414-ae25-4b9f-963f-1761a6317843" providerId="ADAL" clId="{66D43D65-A771-41F9-82A0-8926AA3163F6}" dt="2024-11-01T04:36:10.386" v="83" actId="20577"/>
        <pc:sldMkLst>
          <pc:docMk/>
          <pc:sldMk cId="280316088" sldId="299"/>
        </pc:sldMkLst>
        <pc:spChg chg="mod">
          <ac:chgData name="PUTU ANGGA KURNIAWAN" userId="35668414-ae25-4b9f-963f-1761a6317843" providerId="ADAL" clId="{66D43D65-A771-41F9-82A0-8926AA3163F6}" dt="2024-11-01T04:36:10.386" v="83" actId="20577"/>
          <ac:spMkLst>
            <pc:docMk/>
            <pc:sldMk cId="280316088" sldId="299"/>
            <ac:spMk id="3" creationId="{AB0AB2AC-B7E6-6849-9AE9-697369407F8F}"/>
          </ac:spMkLst>
        </pc:spChg>
      </pc:sldChg>
      <pc:sldChg chg="modSp mod">
        <pc:chgData name="PUTU ANGGA KURNIAWAN" userId="35668414-ae25-4b9f-963f-1761a6317843" providerId="ADAL" clId="{66D43D65-A771-41F9-82A0-8926AA3163F6}" dt="2024-11-01T04:37:06.015" v="86" actId="20577"/>
        <pc:sldMkLst>
          <pc:docMk/>
          <pc:sldMk cId="1385553969" sldId="302"/>
        </pc:sldMkLst>
        <pc:spChg chg="mod">
          <ac:chgData name="PUTU ANGGA KURNIAWAN" userId="35668414-ae25-4b9f-963f-1761a6317843" providerId="ADAL" clId="{66D43D65-A771-41F9-82A0-8926AA3163F6}" dt="2024-11-01T04:37:06.015" v="86" actId="20577"/>
          <ac:spMkLst>
            <pc:docMk/>
            <pc:sldMk cId="1385553969" sldId="302"/>
            <ac:spMk id="3" creationId="{AB0AB2AC-B7E6-6849-9AE9-697369407F8F}"/>
          </ac:spMkLst>
        </pc:spChg>
      </pc:sldChg>
      <pc:sldChg chg="modSp mod">
        <pc:chgData name="PUTU ANGGA KURNIAWAN" userId="35668414-ae25-4b9f-963f-1761a6317843" providerId="ADAL" clId="{66D43D65-A771-41F9-82A0-8926AA3163F6}" dt="2024-11-01T04:38:42.332" v="96" actId="20577"/>
        <pc:sldMkLst>
          <pc:docMk/>
          <pc:sldMk cId="334532777" sldId="303"/>
        </pc:sldMkLst>
        <pc:spChg chg="mod">
          <ac:chgData name="PUTU ANGGA KURNIAWAN" userId="35668414-ae25-4b9f-963f-1761a6317843" providerId="ADAL" clId="{66D43D65-A771-41F9-82A0-8926AA3163F6}" dt="2024-11-01T04:38:42.332" v="96" actId="20577"/>
          <ac:spMkLst>
            <pc:docMk/>
            <pc:sldMk cId="334532777" sldId="303"/>
            <ac:spMk id="5" creationId="{1B07C49E-AFFC-EC46-8930-E4D428F5F943}"/>
          </ac:spMkLst>
        </pc:spChg>
      </pc:sldChg>
      <pc:sldChg chg="addSp delSp modSp mod">
        <pc:chgData name="PUTU ANGGA KURNIAWAN" userId="35668414-ae25-4b9f-963f-1761a6317843" providerId="ADAL" clId="{66D43D65-A771-41F9-82A0-8926AA3163F6}" dt="2024-11-01T04:41:18.373" v="107" actId="1076"/>
        <pc:sldMkLst>
          <pc:docMk/>
          <pc:sldMk cId="3645034231" sldId="320"/>
        </pc:sldMkLst>
        <pc:picChg chg="del">
          <ac:chgData name="PUTU ANGGA KURNIAWAN" userId="35668414-ae25-4b9f-963f-1761a6317843" providerId="ADAL" clId="{66D43D65-A771-41F9-82A0-8926AA3163F6}" dt="2024-11-01T04:41:12.060" v="104" actId="478"/>
          <ac:picMkLst>
            <pc:docMk/>
            <pc:sldMk cId="3645034231" sldId="320"/>
            <ac:picMk id="3" creationId="{D67EECC3-6329-4484-B1EE-3EBEB590740D}"/>
          </ac:picMkLst>
        </pc:picChg>
        <pc:picChg chg="add mod">
          <ac:chgData name="PUTU ANGGA KURNIAWAN" userId="35668414-ae25-4b9f-963f-1761a6317843" providerId="ADAL" clId="{66D43D65-A771-41F9-82A0-8926AA3163F6}" dt="2024-11-01T04:41:18.373" v="107" actId="1076"/>
          <ac:picMkLst>
            <pc:docMk/>
            <pc:sldMk cId="3645034231" sldId="320"/>
            <ac:picMk id="1026" creationId="{90FD99B0-63CA-D051-E52E-2B3994DC3E48}"/>
          </ac:picMkLst>
        </pc:picChg>
      </pc:sldChg>
      <pc:sldChg chg="modSp mod">
        <pc:chgData name="PUTU ANGGA KURNIAWAN" userId="35668414-ae25-4b9f-963f-1761a6317843" providerId="ADAL" clId="{66D43D65-A771-41F9-82A0-8926AA3163F6}" dt="2024-11-01T04:09:36.764" v="80" actId="20577"/>
        <pc:sldMkLst>
          <pc:docMk/>
          <pc:sldMk cId="1277611629" sldId="327"/>
        </pc:sldMkLst>
        <pc:spChg chg="mod">
          <ac:chgData name="PUTU ANGGA KURNIAWAN" userId="35668414-ae25-4b9f-963f-1761a6317843" providerId="ADAL" clId="{66D43D65-A771-41F9-82A0-8926AA3163F6}" dt="2024-11-01T04:09:36.764" v="80" actId="20577"/>
          <ac:spMkLst>
            <pc:docMk/>
            <pc:sldMk cId="1277611629" sldId="327"/>
            <ac:spMk id="6" creationId="{2C36AF9D-A911-994B-90EA-013D4CDA5604}"/>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11/1/2024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putuangga-k/IBM-Data-Science-Capstone/blob/main/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putuangga-k/IBM-Data-Science-Capstone/blob/main/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putuangga-k/IBM-Data-Science-Capstone/blob/main/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putuangga-k/IBM-Data-Science-Capstone/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putuangga-k/IBM-Data-Science-Capstone/blob/main/SpaceX_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putuangga-k/IBM-Data-Science-Capstone/blob/main/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putuangga-k/IBM-Data-Science-Capstone/blob/main/spacex-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Putu </a:t>
            </a:r>
            <a:r>
              <a:rPr lang="en-US" dirty="0" err="1">
                <a:solidFill>
                  <a:schemeClr val="bg2"/>
                </a:solidFill>
                <a:latin typeface="Abadi"/>
                <a:ea typeface="SF Pro" pitchFamily="2" charset="0"/>
                <a:cs typeface="SF Pro" pitchFamily="2" charset="0"/>
              </a:rPr>
              <a:t>Angga</a:t>
            </a:r>
            <a:r>
              <a:rPr lang="en-US" dirty="0">
                <a:solidFill>
                  <a:schemeClr val="bg2"/>
                </a:solidFill>
                <a:latin typeface="Abadi"/>
                <a:ea typeface="SF Pro" pitchFamily="2" charset="0"/>
                <a:cs typeface="SF Pro" pitchFamily="2" charset="0"/>
              </a:rPr>
              <a:t> Kurniawan</a:t>
            </a:r>
          </a:p>
          <a:p>
            <a:r>
              <a:rPr lang="en-US" dirty="0">
                <a:solidFill>
                  <a:schemeClr val="bg2"/>
                </a:solidFill>
                <a:latin typeface="Abadi" panose="020B0604020104020204" pitchFamily="34" charset="0"/>
                <a:ea typeface="SF Pro" pitchFamily="2" charset="0"/>
                <a:cs typeface="SF Pro" pitchFamily="2" charset="0"/>
              </a:rPr>
              <a:t>1</a:t>
            </a:r>
            <a:r>
              <a:rPr lang="en-US" baseline="30000" dirty="0">
                <a:solidFill>
                  <a:schemeClr val="bg2"/>
                </a:solidFill>
                <a:latin typeface="Abadi" panose="020B0604020104020204" pitchFamily="34" charset="0"/>
                <a:ea typeface="SF Pro" pitchFamily="2" charset="0"/>
                <a:cs typeface="SF Pro" pitchFamily="2" charset="0"/>
              </a:rPr>
              <a:t>st</a:t>
            </a:r>
            <a:r>
              <a:rPr lang="en-US" dirty="0">
                <a:solidFill>
                  <a:schemeClr val="bg2"/>
                </a:solidFill>
                <a:latin typeface="Abadi" panose="020B0604020104020204" pitchFamily="34" charset="0"/>
                <a:ea typeface="SF Pro" pitchFamily="2" charset="0"/>
                <a:cs typeface="SF Pro" pitchFamily="2" charset="0"/>
              </a:rPr>
              <a:t> November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hlinkClick r:id="rId3"/>
              </a:rPr>
              <a:t>https://github.com/putuangga-k/IBM-Data-Science-Capstone/blob/main/spacex-Data%20wrangling.ipynb</a:t>
            </a:r>
            <a:r>
              <a:rPr lang="en-US" sz="2200" dirty="0">
                <a:solidFill>
                  <a:srgbClr val="1C7DDB"/>
                </a:solidFill>
                <a:latin typeface="Abadi" panose="020B0604020104020204" pitchFamily="34" charset="0"/>
              </a:rPr>
              <a:t>. </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4"/>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hlinkClick r:id="rId3"/>
              </a:rPr>
              <a:t>https://github.com/putuangga-k/IBM-Data-Science-Capstone/blob/main/edadataviz.ipynb</a:t>
            </a:r>
            <a:r>
              <a:rPr lang="en-US" sz="2200" dirty="0">
                <a:solidFill>
                  <a:srgbClr val="1C7DDB"/>
                </a:solidFill>
                <a:latin typeface="Abadi" panose="020B0604020104020204" pitchFamily="34" charset="0"/>
              </a:rPr>
              <a:t>. </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4"/>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5"/>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hlinkClick r:id="rId3"/>
              </a:rPr>
              <a:t>https://github.com/putuangga-k/IBM-Data-Science-Capstone/blob/main/eda-sql-coursera_sqllite.ipynb</a:t>
            </a:r>
            <a:r>
              <a:rPr lang="en-US" sz="2200" dirty="0">
                <a:solidFill>
                  <a:srgbClr val="1C7DDB"/>
                </a:solidFill>
                <a:latin typeface="Abadi"/>
              </a:rPr>
              <a:t> </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hlinkClick r:id="rId3"/>
              </a:rPr>
              <a:t>https://github.com/putuangga-k/IBM-Data-Science-Capstone/blob/main/spacex_dash_app.py</a:t>
            </a:r>
            <a:r>
              <a:rPr lang="en-US" sz="2200" dirty="0">
                <a:solidFill>
                  <a:srgbClr val="1C7DDB"/>
                </a:solidFill>
                <a:latin typeface="Abadi" panose="020B0604020104020204" pitchFamily="34" charset="0"/>
              </a:rPr>
              <a:t> </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hlinkClick r:id="rId3"/>
              </a:rPr>
              <a:t>https://github.com/putuangga-k/IBM-Data-Science-Capstone/blob/main/SpaceX_Machine%20Learning%20Prediction.ipynb</a:t>
            </a:r>
            <a:r>
              <a:rPr lang="en-US" sz="2200" dirty="0">
                <a:solidFill>
                  <a:srgbClr val="1C7DDB"/>
                </a:solidFill>
                <a:latin typeface="Abadi" panose="020B0604020104020204" pitchFamily="34" charset="0"/>
              </a:rPr>
              <a:t> </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pic>
        <p:nvPicPr>
          <p:cNvPr id="6" name="Picture 5">
            <a:extLst>
              <a:ext uri="{FF2B5EF4-FFF2-40B4-BE49-F238E27FC236}">
                <a16:creationId xmlns:a16="http://schemas.microsoft.com/office/drawing/2014/main" id="{0C92154A-8E98-980C-D21E-1DBB1C9FC862}"/>
              </a:ext>
            </a:extLst>
          </p:cNvPr>
          <p:cNvPicPr>
            <a:picLocks noChangeAspect="1"/>
          </p:cNvPicPr>
          <p:nvPr/>
        </p:nvPicPr>
        <p:blipFill>
          <a:blip r:embed="rId2"/>
          <a:stretch>
            <a:fillRect/>
          </a:stretch>
        </p:blipFill>
        <p:spPr>
          <a:xfrm>
            <a:off x="742067" y="2760100"/>
            <a:ext cx="10297962" cy="2686425"/>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1026" name="Picture 2">
            <a:extLst>
              <a:ext uri="{FF2B5EF4-FFF2-40B4-BE49-F238E27FC236}">
                <a16:creationId xmlns:a16="http://schemas.microsoft.com/office/drawing/2014/main" id="{90FD99B0-63CA-D051-E52E-2B3994DC3E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72888" y="1675497"/>
            <a:ext cx="4085084" cy="35070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hlinkClick r:id="rId3"/>
              </a:rPr>
              <a:t>https://github.com/putuangga-k/IBM-Data-Science-Capstone/blob/main/spacex-data-collection-api.ipynb</a:t>
            </a:r>
            <a:r>
              <a:rPr lang="en-US" sz="2200" dirty="0">
                <a:solidFill>
                  <a:srgbClr val="1C7DDB"/>
                </a:solidFill>
                <a:latin typeface="Abadi" panose="020B0604020104020204" pitchFamily="34" charset="0"/>
              </a:rPr>
              <a:t>. </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4"/>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hlinkClick r:id="rId3"/>
              </a:rPr>
              <a:t>https://github.com/putuangga-k/IBM-Data-Science-Capstone/blob/main/spacex-webscraping.ipynb</a:t>
            </a:r>
            <a:r>
              <a:rPr lang="en-US" sz="2200" dirty="0">
                <a:solidFill>
                  <a:srgbClr val="1C7DDB"/>
                </a:solidFill>
                <a:latin typeface="Abadi" panose="020B0604020104020204" pitchFamily="34" charset="0"/>
              </a:rPr>
              <a:t>. </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4"/>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1346</TotalTime>
  <Words>1782</Words>
  <Application>Microsoft Office PowerPoint</Application>
  <PresentationFormat>Widescreen</PresentationFormat>
  <Paragraphs>205</Paragraphs>
  <Slides>46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PUTU ANGGA KURNIAWAN</cp:lastModifiedBy>
  <cp:revision>198</cp:revision>
  <dcterms:created xsi:type="dcterms:W3CDTF">2021-04-29T18:58:34Z</dcterms:created>
  <dcterms:modified xsi:type="dcterms:W3CDTF">2024-11-01T04:41:21Z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